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001" sz="4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¿Cómo fue su experiencia en este </a:t>
            </a:r>
            <a:r>
              <a:rPr lang="es-001" sz="40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hospital</a:t>
            </a:r>
            <a:r>
              <a:rPr lang="es-001" sz="4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001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Encuesta del NHS para Pacientes Adultos Hospitalizados 202</a:t>
            </a:r>
            <a:r>
              <a:rPr kumimoji="0" lang="en-GB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es-001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001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201134" y="4014906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001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El hospital está realizando una encuesta para conocer la opinión de los pacientes sobre la atención recibida </a:t>
            </a:r>
            <a:r>
              <a:rPr lang="es-001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durante su estancia nocturna</a:t>
            </a:r>
            <a:r>
              <a:rPr kumimoji="0" lang="es-001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s-001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Forma parte de un programa nacional </a:t>
            </a:r>
            <a:r>
              <a:rPr lang="es-001" sz="14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para mejorar la experiencia de los pacientes durante su estancia en el hospital.</a:t>
            </a:r>
            <a:r>
              <a:rPr lang="es-001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La participación en la encuesta es </a:t>
            </a:r>
            <a:r>
              <a:rPr lang="es-001" sz="14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voluntaria</a:t>
            </a:r>
            <a:r>
              <a:rPr lang="es-001" sz="14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001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y todas las respuestas son </a:t>
            </a:r>
            <a:r>
              <a:rPr lang="es-001" sz="14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confidenciales</a:t>
            </a:r>
            <a:r>
              <a:rPr lang="es-001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001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Si no desea </a:t>
            </a:r>
            <a:r>
              <a:rPr lang="es-001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participar</a:t>
            </a: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, o si tiene alguna pregunta sobre la encuesta, póngase en contacto con: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Número de teléfono de la organización </a:t>
            </a:r>
            <a:r>
              <a:rPr lang="es-001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obligatorio)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Dirección de correo electrónico del fideicomiso (si está disponible)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Dirección del fideicomiso </a:t>
            </a:r>
            <a:r>
              <a:rPr lang="es-001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s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si está disponible</a:t>
            </a:r>
            <a:r>
              <a:rPr lang="es-001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es-001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es-001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es-001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es-001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 se le invita a participar, su nombre, número de teléfono y dirección postal se compartirán con los investigadores, quienes le enviarán una carta y recordatorios por mensaje de texto. Puede completar esta encuesta en línea o en papel.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001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187342"/>
            <a:ext cx="33879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001" sz="1100" b="1" dirty="0">
                <a:solidFill>
                  <a:schemeClr val="bg1"/>
                </a:solidFill>
              </a:rPr>
              <a:t>La Encuesta sobre pacientes hospitalizados adultos del NHS cuenta con la aprobación de la Sección 251 (Ley del NHS de 2006) para procesar los datos de contacto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769D24-7D4C-4A7C-91C5-CCED1A86B3CE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81142EC6-E370-4EDA-AEAF-49D8A31E7D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3D9CA-76C7-42A4-817C-BEC5C244A23E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200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2025-09-25T15:23:18Z</dcterms:created>
  <dcterms:modified xsi:type="dcterms:W3CDTF">2026-09-21T09:11:02Z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